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9A53C3FD-2C3F-49D0-9D11-2BBCBCB9AE8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13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3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0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89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0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35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80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94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28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46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9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42933-B007-4AF0-93B3-FF16DD77300A}" type="datetimeFigureOut">
              <a:rPr lang="zh-CN" altLang="en-US" smtClean="0"/>
              <a:t>2017/1/22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DC311-FD7F-467A-B583-F1494DE88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60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24" y="1308383"/>
            <a:ext cx="6180952" cy="44952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19" y="2"/>
            <a:ext cx="8859795" cy="67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69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9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1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2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3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3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50" y="1009955"/>
            <a:ext cx="6161905" cy="48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6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50" y="1009955"/>
            <a:ext cx="6161905" cy="48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39" y="1057574"/>
            <a:ext cx="6209524" cy="474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1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0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9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9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93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2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6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0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21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5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53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90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96046" y="0"/>
            <a:ext cx="9640046" cy="75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18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9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01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0" y="0"/>
            <a:ext cx="9144000" cy="71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25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0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52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76" y="0"/>
            <a:ext cx="9144000" cy="71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16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0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5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91" y="0"/>
            <a:ext cx="9144000" cy="71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8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2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5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55" y="448862"/>
            <a:ext cx="8211311" cy="64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0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2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16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2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4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0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1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61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3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79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1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9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14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3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3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025538" cy="71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74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83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10"/>
            <a:ext cx="9144000" cy="682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65753" cy="69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1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9672"/>
            <a:ext cx="9180000" cy="70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71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91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0</Words>
  <Application>Microsoft Office PowerPoint</Application>
  <PresentationFormat>全屏显示(4:3)</PresentationFormat>
  <Paragraphs>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acer</cp:lastModifiedBy>
  <cp:revision>8</cp:revision>
  <dcterms:created xsi:type="dcterms:W3CDTF">2017-01-21T17:37:44Z</dcterms:created>
  <dcterms:modified xsi:type="dcterms:W3CDTF">2017-01-22T01:28:17Z</dcterms:modified>
</cp:coreProperties>
</file>